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ThreadFox sample is for software founders. It is a fictional worked example with synthetic narration, not a live Reddit posting. Our example business is A small app that helps freelancers follow up on overdue invoices. The audience is Independent designers managing their own client payments. Give your AI those specifics before asking it to draft.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this fictional exercise, the rules say: product promotion belongs in the weekly showcase. Disclose ownership. No unsolicited promotional messages. In a real run, your AI finds and saves the actual rule source and observation date, and checks your account's eligibility. Missing evidence is a question to resolve, not permission to assume.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contribution angle is: Teach the three checks to make before sending an overdue-invoice reminder. The downloadable worksheet includes a complete draft. Notice that it offers a useful technique and discloses the creator's role. The AI should adapt to the real community rather than conceal a promotion. A real community may restrict research questions, links or AI-written material even in its showcase. Its actual rules and your account eligibility must be checked.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Describe one problem your software solves. Write a useful checklist someone could apply without buying it. Find an actual permitted showcase route and record its rules, URL and observation date. Open threadfox dot vip slash lab to create your business job file. The forty nine dollar operator kit launches your own connected AI with the instructions and local tools to research communities, write and publish posts, handle useful replies and record actual outcomes. You provide business direction and authorization; your AI does the outreach. AI access is separate. The owner reports AI handled most posts and comments; the million view case study uses cumulative observations of an eight day posting cohort, not guaranteed results.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TextBox 4"/>
          <p:cNvSpPr txBox="1"/>
          <p:nvPr/>
        </p:nvSpPr>
        <p:spPr>
          <a:xfrm>
            <a:off x="548640" y="1097280"/>
            <a:ext cx="5486400" cy="2286000"/>
          </a:xfrm>
          <a:prstGeom prst="rect">
            <a:avLst/>
          </a:prstGeom>
          <a:noFill/>
        </p:spPr>
        <p:txBody>
          <a:bodyPr wrap="square">
            <a:spAutoFit/>
          </a:bodyPr>
          <a:lstStyle/>
          <a:p>
            <a:pPr>
              <a:defRPr sz="3000" b="1">
                <a:solidFill>
                  <a:srgbClr val="292040"/>
                </a:solidFill>
                <a:latin typeface="Fredoka"/>
              </a:defRPr>
            </a:pPr>
            <a:r>
              <a:t>For software founders</a:t>
            </a:r>
          </a:p>
        </p:txBody>
      </p:sp>
      <p:sp>
        <p:nvSpPr>
          <p:cNvPr id="6" name="TextBox 5"/>
          <p:cNvSpPr txBox="1"/>
          <p:nvPr/>
        </p:nvSpPr>
        <p:spPr>
          <a:xfrm>
            <a:off x="594360" y="3657600"/>
            <a:ext cx="5303520" cy="2286000"/>
          </a:xfrm>
          <a:prstGeom prst="rect">
            <a:avLst/>
          </a:prstGeom>
          <a:noFill/>
        </p:spPr>
        <p:txBody>
          <a:bodyPr wrap="square">
            <a:spAutoFit/>
          </a:bodyPr>
          <a:lstStyle/>
          <a:p>
            <a:pPr>
              <a:defRPr sz="2100" b="0">
                <a:solidFill>
                  <a:srgbClr val="292040"/>
                </a:solidFill>
                <a:latin typeface="DM Sans"/>
              </a:defRPr>
            </a:pPr>
            <a:r>
              <a:t>Start with a useful contribution.</a:t>
            </a:r>
          </a:p>
          <a:p>
            <a:pPr>
              <a:defRPr sz="2100" b="0">
                <a:solidFill>
                  <a:srgbClr val="292040"/>
                </a:solidFill>
                <a:latin typeface="DM Sans"/>
              </a:defRPr>
            </a:pPr>
            <a:r>
              <a:t>Give your AI a business, an audience and an objective.</a:t>
            </a:r>
          </a:p>
        </p:txBody>
      </p:sp>
      <p:pic>
        <p:nvPicPr>
          <p:cNvPr id="7" name="Picture 6" descr="fox-studio.png"/>
          <p:cNvPicPr>
            <a:picLocks noChangeAspect="1"/>
          </p:cNvPicPr>
          <p:nvPr/>
        </p:nvPicPr>
        <p:blipFill>
          <a:blip r:embed="rId2"/>
          <a:stretch>
            <a:fillRect/>
          </a:stretch>
        </p:blipFill>
        <p:spPr>
          <a:xfrm>
            <a:off x="6400800" y="1371600"/>
            <a:ext cx="5394960" cy="4046220"/>
          </a:xfrm>
          <a:prstGeom prst="rect">
            <a:avLst/>
          </a:prstGeom>
        </p:spPr>
      </p:pic>
      <p:sp>
        <p:nvSpPr>
          <p:cNvPr id="8" name="TextBox 7"/>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Find the permitted route</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Your AI researches current rules.</a:t>
            </a:r>
          </a:p>
          <a:p>
            <a:pPr>
              <a:defRPr sz="2300" b="0">
                <a:solidFill>
                  <a:srgbClr val="292040"/>
                </a:solidFill>
                <a:latin typeface="DM Sans"/>
              </a:defRPr>
            </a:pPr>
            <a:r>
              <a:t>It finds a permitted posting route.</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Make the post useful</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Teach the three checks to make before sending an overdue-invoice reminder.</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Hand the job to your AI</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Launch your AI operator.</a:t>
            </a:r>
          </a:p>
          <a:p>
            <a:pPr>
              <a:defRPr sz="2300" b="0">
                <a:solidFill>
                  <a:srgbClr val="292040"/>
                </a:solidFill>
                <a:latin typeface="DM Sans"/>
              </a:defRPr>
            </a:pPr>
            <a:r>
              <a:t>It researches, writes, publishes and follows through.</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ThreadFox / For software founders</dc:title>
  <dc:subject/>
  <dc:creator>AMF Indiana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